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4" r:id="rId5"/>
  </p:sldMasterIdLst>
  <p:handoutMasterIdLst>
    <p:handoutMasterId r:id="rId10"/>
  </p:handoutMasterIdLst>
  <p:sldIdLst>
    <p:sldId id="262" r:id="rId6"/>
    <p:sldId id="261" r:id="rId7"/>
    <p:sldId id="260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5661"/>
    <a:srgbClr val="7173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0" autoAdjust="0"/>
    <p:restoredTop sz="94716" autoAdjust="0"/>
  </p:normalViewPr>
  <p:slideViewPr>
    <p:cSldViewPr snapToGrid="0">
      <p:cViewPr>
        <p:scale>
          <a:sx n="196" d="100"/>
          <a:sy n="196" d="100"/>
        </p:scale>
        <p:origin x="32" y="-15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41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65BE2F70-8D87-B0C8-7DBC-7FB5955661D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7D095A4E-9D38-C81D-8874-22280A7C69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6DB00-2970-4615-9AF3-4771246C18F4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7069B8B8-A115-BF25-2263-45656AE67B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EC96724-AF4A-BCF0-A547-91483C3688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72CF1-2B92-4B1A-A44E-0725E49F5C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753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dnja st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1D0AD9-CE83-C640-4FC4-DBA4EB394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62516" y="3069543"/>
            <a:ext cx="1866968" cy="315912"/>
          </a:xfrm>
        </p:spPr>
        <p:txBody>
          <a:bodyPr>
            <a:normAutofit/>
          </a:bodyPr>
          <a:lstStyle>
            <a:lvl1pPr algn="ctr">
              <a:defRPr sz="120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sl-SI" dirty="0" err="1"/>
              <a:t>Authors‘s</a:t>
            </a:r>
            <a:r>
              <a:rPr lang="sl-SI" dirty="0"/>
              <a:t> </a:t>
            </a:r>
            <a:r>
              <a:rPr lang="sl-SI" dirty="0" err="1"/>
              <a:t>contact</a:t>
            </a:r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40682E43-0CD5-AC78-1F2E-2CB6C51F89A3}"/>
              </a:ext>
            </a:extLst>
          </p:cNvPr>
          <p:cNvSpPr txBox="1"/>
          <p:nvPr userDrawn="1"/>
        </p:nvSpPr>
        <p:spPr>
          <a:xfrm>
            <a:off x="3048930" y="5612262"/>
            <a:ext cx="6094140" cy="228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a Prosperous and Integrated Adriatic and Ionian Region</a:t>
            </a:r>
            <a:endParaRPr lang="sl-SI" sz="1200" b="1" dirty="0">
              <a:solidFill>
                <a:srgbClr val="4E566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EEC28696-35A2-E1EC-4BDA-39B53634A650}"/>
              </a:ext>
            </a:extLst>
          </p:cNvPr>
          <p:cNvSpPr txBox="1">
            <a:spLocks/>
          </p:cNvSpPr>
          <p:nvPr userDrawn="1"/>
        </p:nvSpPr>
        <p:spPr>
          <a:xfrm>
            <a:off x="4966900" y="2726683"/>
            <a:ext cx="2279690" cy="276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1250" b="1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www.adriatic-ionian.eu</a:t>
            </a:r>
            <a:endParaRPr lang="sl-SI" sz="1250" b="1" dirty="0">
              <a:solidFill>
                <a:srgbClr val="4E566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BC010BE-32D0-B3FE-C865-D3AAAD9E4724}"/>
              </a:ext>
            </a:extLst>
          </p:cNvPr>
          <p:cNvSpPr txBox="1"/>
          <p:nvPr userDrawn="1"/>
        </p:nvSpPr>
        <p:spPr>
          <a:xfrm>
            <a:off x="425302" y="5963614"/>
            <a:ext cx="11247474" cy="176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50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Strategic project EUSAIR FACILITY POINT is co-founded by the European Union through the Interreg IPA ADRION </a:t>
            </a:r>
            <a:r>
              <a:rPr lang="en-US" sz="550" dirty="0" err="1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</a:t>
            </a:r>
            <a:r>
              <a:rPr lang="en-US" sz="550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2021-2027.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8AD2572-F8AB-3F7A-A443-55762B61B6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5805" y="3574619"/>
            <a:ext cx="1501880" cy="278651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7583B44F-C9E7-91EC-2A96-4168506A17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22" y="1300796"/>
            <a:ext cx="1634757" cy="4029865"/>
          </a:xfrm>
          <a:prstGeom prst="rect">
            <a:avLst/>
          </a:prstGeom>
        </p:spPr>
      </p:pic>
      <p:pic>
        <p:nvPicPr>
          <p:cNvPr id="7" name="Grafika 6">
            <a:extLst>
              <a:ext uri="{FF2B5EF4-FFF2-40B4-BE49-F238E27FC236}">
                <a16:creationId xmlns:a16="http://schemas.microsoft.com/office/drawing/2014/main" id="{9B1304C8-5D51-B519-5EA0-811D6E9F7B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1041" y="1608136"/>
            <a:ext cx="2948630" cy="513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1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AF35C4E-10FE-0E50-D505-1AF24F2D7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B90A992-CC1F-0D8E-EDF1-B223C9EEB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D04FBD0-9B30-5404-E24F-EAFAFAEBF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D83DCE6-39DA-321D-D87D-9E14E191A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49C0541-696D-C8E1-DD81-70CE3B80F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DFC26E0-A8C2-8CF0-553E-3B9D5E72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436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061A00-E794-9BDA-8E22-54130A71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625BE4FB-A7C9-75FE-2F5D-C87B3ECF1A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391448C-F637-B608-35B0-19ACA1677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B6672EA-5A00-A143-7FFD-056194731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AB03790-5F70-BD01-EA97-DC9D99CC0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49FCB3E-56FE-B37C-9776-09424CA50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40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9891B0-E2D2-2E1D-96F6-E99A306E1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7B28B04-FC4F-4C65-8C89-B0E9C2C3B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4CB6738-1B1C-37A2-A621-EB5AE9DAA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9C9BF31-9AD0-330D-B0BA-3D93D8885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A262DE7-4FF1-56B6-F538-6A28FC1E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5488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27BB0A4-FB2D-5D05-E88C-3A16A4CCFA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A83CDAC-18F7-8D16-A64C-0C5FDEA0C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DF26E34-0F0A-054B-8540-24334046F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360EF8F-A71D-26AB-5AF4-6A97ECF2A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E2056DA-96AD-C450-4E01-76F60C55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2514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F799E6-2BF8-B7E6-DA74-39AF064BC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DD548A6-1878-274A-9723-9AC05068D6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5C56E3E-1751-214A-DF5D-462FB623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C7564DE-A2D3-220B-7F1C-F3B19B4C0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9DFD92A-912A-99E8-13B7-0E80A9F7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385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0463659-5E04-0F09-A181-7BC5EE5E8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BF67B8E-52FB-6BD4-726A-057CABC82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FD7F7E9-0B82-8C96-7E10-E10FB431C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022EDF2-09B0-8B19-6E1B-7285BBFC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1908BB-FE3C-0F2F-677B-0F1799B0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0783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809578-87D0-BA09-E837-AA5E7AFF0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3632A70-D764-6F1D-4756-2E781B93C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26C5A0F-30A6-8390-DCDB-0AC978E29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6C01FDB-5B6D-CB5F-A599-608180397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DA440C-F495-D2A4-273E-ECB23C538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2569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8E214B-298A-EDAC-E9C5-3B233E061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BAB2098-9C83-66C6-1D29-A0F6E35505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B357A33-F5AE-3414-099A-C7E49EB13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BE72598-246A-7FDE-6249-CB508E1B9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307DEDE-8343-4479-3255-E34BEF16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EDC727-97AE-974E-9DCD-17A5CA3C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9425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86BB49-32ED-687C-0FDB-50F192AB6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9DD0881-8533-45C5-EF72-808498992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7B6EBC1-BDD5-0FAB-45F0-95205B91F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A987417-4F17-AA03-D114-90EA453A5F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3883772C-D3DA-02CD-06BB-76D84C2F9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1C82821A-7EE8-C7B8-DA3B-6F61A379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4981144-D5C9-0C38-4F24-36BA262FF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967E8C3-266E-315E-367D-61B1B6363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8548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ADF159-DD16-BAE6-3CB1-8F599CFAC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0F569C72-DEF9-54A1-FCB4-244DF8EE1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45FD6A55-63EF-CAA1-8E65-1CFC41BD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AB413C7-994C-7361-B76C-66FF98C43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962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a 9">
            <a:extLst>
              <a:ext uri="{FF2B5EF4-FFF2-40B4-BE49-F238E27FC236}">
                <a16:creationId xmlns:a16="http://schemas.microsoft.com/office/drawing/2014/main" id="{55CEBB27-A6BE-A573-E71F-50B566A0D5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29526" y="4030867"/>
            <a:ext cx="8932948" cy="2431039"/>
          </a:xfrm>
          <a:prstGeom prst="rect">
            <a:avLst/>
          </a:prstGeom>
        </p:spPr>
      </p:pic>
      <p:sp>
        <p:nvSpPr>
          <p:cNvPr id="17" name="Označba mesta besedila 16">
            <a:extLst>
              <a:ext uri="{FF2B5EF4-FFF2-40B4-BE49-F238E27FC236}">
                <a16:creationId xmlns:a16="http://schemas.microsoft.com/office/drawing/2014/main" id="{9CD3107B-CA1F-F320-5C13-BB3CF4712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42472" y="2435062"/>
            <a:ext cx="4852988" cy="619125"/>
          </a:xfrm>
        </p:spPr>
        <p:txBody>
          <a:bodyPr>
            <a:noAutofit/>
          </a:bodyPr>
          <a:lstStyle>
            <a:lvl1pPr marL="0" indent="0" algn="ctr">
              <a:buNone/>
              <a:defRPr sz="4500" b="1">
                <a:solidFill>
                  <a:srgbClr val="4E5661"/>
                </a:solidFill>
              </a:defRPr>
            </a:lvl1pPr>
          </a:lstStyle>
          <a:p>
            <a:pPr lvl="0"/>
            <a:r>
              <a:rPr lang="sl-SI" dirty="0"/>
              <a:t>PTT </a:t>
            </a:r>
            <a:r>
              <a:rPr lang="sl-SI" dirty="0" err="1"/>
              <a:t>Cover</a:t>
            </a:r>
            <a:r>
              <a:rPr lang="sl-SI" dirty="0"/>
              <a:t> Title</a:t>
            </a:r>
          </a:p>
        </p:txBody>
      </p:sp>
      <p:sp>
        <p:nvSpPr>
          <p:cNvPr id="21" name="Označba mesta besedila 20">
            <a:extLst>
              <a:ext uri="{FF2B5EF4-FFF2-40B4-BE49-F238E27FC236}">
                <a16:creationId xmlns:a16="http://schemas.microsoft.com/office/drawing/2014/main" id="{5520606A-802E-8AA7-F0D0-6780C3CABE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27180" y="3115807"/>
            <a:ext cx="3749675" cy="450069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4E5661"/>
                </a:solidFill>
              </a:defRPr>
            </a:lvl1pPr>
          </a:lstStyle>
          <a:p>
            <a:pPr lvl="0"/>
            <a:r>
              <a:rPr lang="sl-SI" dirty="0" err="1"/>
              <a:t>Subtitle</a:t>
            </a:r>
            <a:r>
              <a:rPr lang="sl-SI" dirty="0"/>
              <a:t> - Meeting</a:t>
            </a:r>
          </a:p>
        </p:txBody>
      </p:sp>
      <p:sp>
        <p:nvSpPr>
          <p:cNvPr id="23" name="Označba mesta besedila 22">
            <a:extLst>
              <a:ext uri="{FF2B5EF4-FFF2-40B4-BE49-F238E27FC236}">
                <a16:creationId xmlns:a16="http://schemas.microsoft.com/office/drawing/2014/main" id="{C47EA045-5A89-24B6-33E7-8B976257676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9181" y="3640240"/>
            <a:ext cx="2225675" cy="330200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sl-SI" dirty="0" err="1"/>
              <a:t>Location</a:t>
            </a:r>
            <a:r>
              <a:rPr lang="sl-SI" dirty="0"/>
              <a:t>, Date</a:t>
            </a:r>
          </a:p>
        </p:txBody>
      </p:sp>
      <p:pic>
        <p:nvPicPr>
          <p:cNvPr id="4" name="Grafika 3">
            <a:extLst>
              <a:ext uri="{FF2B5EF4-FFF2-40B4-BE49-F238E27FC236}">
                <a16:creationId xmlns:a16="http://schemas.microsoft.com/office/drawing/2014/main" id="{833C88F2-F4EC-CE76-90C4-A8188A8E43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7602" y="436744"/>
            <a:ext cx="10704986" cy="15112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C46BCA4-E9D4-1002-A6BE-52813C3131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773" y="707065"/>
            <a:ext cx="3890736" cy="132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801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2A47AAD9-DE0B-9200-5440-E40C3A4F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B95EEFDA-2115-13C4-8C08-F9AD96304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AF0F09F-2326-CD10-6718-17E3DD78E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5122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2563E1-A46C-67C9-4B92-18945118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F59E94A-DD6F-CC44-7101-0A85808AD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BBA91BE-178B-5BC4-F7BD-A074CF9A9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AE5C20B-D154-1F49-881C-A1D7DC5E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A90AC4C-1561-E996-BB03-F937F679B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110529C-0F20-43D4-0A22-A3FFF116A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8019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4D2A20-0241-4E44-0961-D710AF8AF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96E4059-5390-68F1-189B-A7D479DF1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C31AEC8-C475-4133-447C-3A66D01BF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5D6A11B-5C18-140F-4AE2-9A386C6E3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2B2191F-A261-BFA8-AA61-E79738BC6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8CC4BE-71B0-B28E-F3FC-37AC9FDAC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6429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59AF6D-56F0-A91A-E5B1-78823EA6D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9184DE7-8040-88DA-C37A-BCBC38653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89EE64-A1B2-0616-4AEE-CCA47941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29DAF7A-8CFD-C06C-883E-267405B44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11028AC-251C-68FC-37A7-CB5AF5B5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07390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4AA1EA2-08E1-9438-418F-6F1599235E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7A460CF-C88D-AF93-D9CC-EC70B2E81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F40BE87-B357-C0A3-9587-B5064BF88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ACAD324-E387-1296-47F5-4671C3C9A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ED92108-9297-D41A-E4E7-F5A6BE00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11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dnja st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1D0AD9-CE83-C640-4FC4-DBA4EB394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62516" y="3069543"/>
            <a:ext cx="1866968" cy="315912"/>
          </a:xfrm>
        </p:spPr>
        <p:txBody>
          <a:bodyPr>
            <a:normAutofit/>
          </a:bodyPr>
          <a:lstStyle>
            <a:lvl1pPr algn="ctr">
              <a:defRPr sz="120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sl-SI" dirty="0" err="1"/>
              <a:t>Authors‘s</a:t>
            </a:r>
            <a:r>
              <a:rPr lang="sl-SI" dirty="0"/>
              <a:t> </a:t>
            </a:r>
            <a:r>
              <a:rPr lang="sl-SI" dirty="0" err="1"/>
              <a:t>contact</a:t>
            </a:r>
            <a:endParaRPr lang="sl-SI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40682E43-0CD5-AC78-1F2E-2CB6C51F89A3}"/>
              </a:ext>
            </a:extLst>
          </p:cNvPr>
          <p:cNvSpPr txBox="1"/>
          <p:nvPr userDrawn="1"/>
        </p:nvSpPr>
        <p:spPr>
          <a:xfrm>
            <a:off x="3048930" y="5612262"/>
            <a:ext cx="6094140" cy="228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a Prosperous and Integrated Adriatic and Ionian Region</a:t>
            </a:r>
            <a:endParaRPr lang="sl-SI" sz="1200" b="1" dirty="0">
              <a:solidFill>
                <a:srgbClr val="4E566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EEC28696-35A2-E1EC-4BDA-39B53634A650}"/>
              </a:ext>
            </a:extLst>
          </p:cNvPr>
          <p:cNvSpPr txBox="1">
            <a:spLocks/>
          </p:cNvSpPr>
          <p:nvPr userDrawn="1"/>
        </p:nvSpPr>
        <p:spPr>
          <a:xfrm>
            <a:off x="4966900" y="2726683"/>
            <a:ext cx="2279690" cy="276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1250" b="1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www.adriatic-ionian.eu</a:t>
            </a:r>
            <a:endParaRPr lang="sl-SI" sz="1250" b="1" dirty="0">
              <a:solidFill>
                <a:srgbClr val="4E566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2BC010BE-32D0-B3FE-C865-D3AAAD9E4724}"/>
              </a:ext>
            </a:extLst>
          </p:cNvPr>
          <p:cNvSpPr txBox="1"/>
          <p:nvPr userDrawn="1"/>
        </p:nvSpPr>
        <p:spPr>
          <a:xfrm>
            <a:off x="425302" y="5963614"/>
            <a:ext cx="11247474" cy="176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50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Strategic project EUSAIR FACILITY POINT is co-funded by the European Union through the Interreg IPA ADRION </a:t>
            </a:r>
            <a:r>
              <a:rPr lang="en-US" sz="550" dirty="0" err="1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Programme</a:t>
            </a:r>
            <a:r>
              <a:rPr lang="en-US" sz="550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2021-2027.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8AD2572-F8AB-3F7A-A443-55762B61B6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55805" y="3574619"/>
            <a:ext cx="1501880" cy="278651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4F444869-2038-23A1-33CE-9ABD5057AD7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55590" y="1605776"/>
            <a:ext cx="2918957" cy="5151862"/>
          </a:xfrm>
          <a:prstGeom prst="rect">
            <a:avLst/>
          </a:prstGeom>
        </p:spPr>
      </p:pic>
      <p:pic>
        <p:nvPicPr>
          <p:cNvPr id="6" name="Slika 5" descr="Slika, ki vsebuje besede besedilo, pisava, grafika, grafično oblikovanje&#10;&#10;Vsebina, ustvarjena z umetno inteligenco, morda ni pravilna.">
            <a:extLst>
              <a:ext uri="{FF2B5EF4-FFF2-40B4-BE49-F238E27FC236}">
                <a16:creationId xmlns:a16="http://schemas.microsoft.com/office/drawing/2014/main" id="{C7F6EE3D-E3A6-8219-4681-B8079AC437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2598" y="1063110"/>
            <a:ext cx="1886275" cy="1497082"/>
          </a:xfrm>
          <a:prstGeom prst="rect">
            <a:avLst/>
          </a:prstGeom>
        </p:spPr>
      </p:pic>
      <p:pic>
        <p:nvPicPr>
          <p:cNvPr id="11" name="Slika 10" descr="Slika, ki vsebuje besede besedilo, posnetek zaslona, pisava, električno modra&#10;&#10;Vsebina, ustvarjena z umetno inteligenco, morda ni pravilna.">
            <a:extLst>
              <a:ext uri="{FF2B5EF4-FFF2-40B4-BE49-F238E27FC236}">
                <a16:creationId xmlns:a16="http://schemas.microsoft.com/office/drawing/2014/main" id="{D585AD99-6537-B97B-B210-EDCE73A6D09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54736" y="4527810"/>
            <a:ext cx="1826268" cy="81875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6C73B0D-C905-9BBF-76FB-DC519C8C6DF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28" y="3281784"/>
            <a:ext cx="1681750" cy="57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1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ra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72F111-0F9B-782C-4F1B-4D6444C2E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9047" y="609735"/>
            <a:ext cx="10515600" cy="63240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sl-SI" dirty="0" err="1"/>
              <a:t>Slide</a:t>
            </a:r>
            <a:r>
              <a:rPr lang="sl-SI" dirty="0"/>
              <a:t> title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48FECDE-CAB9-DBC3-1726-DEEB99D8E15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233950" y="2416927"/>
            <a:ext cx="2662609" cy="2675053"/>
          </a:xfrm>
        </p:spPr>
        <p:txBody>
          <a:bodyPr>
            <a:normAutofit/>
          </a:bodyPr>
          <a:lstStyle>
            <a:lvl1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sl-SI" dirty="0"/>
              <a:t>Image </a:t>
            </a:r>
            <a:r>
              <a:rPr lang="sl-SI" dirty="0" err="1"/>
              <a:t>placement</a:t>
            </a:r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BBA2560-1990-EA74-61E6-8424BB0DA59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127914" y="2416927"/>
            <a:ext cx="2662610" cy="2675053"/>
          </a:xfrm>
        </p:spPr>
        <p:txBody>
          <a:bodyPr>
            <a:normAutofit/>
          </a:bodyPr>
          <a:lstStyle>
            <a:lvl1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sl-SI" dirty="0"/>
              <a:t>Image </a:t>
            </a:r>
            <a:r>
              <a:rPr lang="sl-SI" dirty="0" err="1"/>
              <a:t>placement</a:t>
            </a:r>
            <a:endParaRPr lang="sl-SI" dirty="0"/>
          </a:p>
        </p:txBody>
      </p:sp>
      <p:sp>
        <p:nvSpPr>
          <p:cNvPr id="16" name="Označba mesta besedila 15">
            <a:extLst>
              <a:ext uri="{FF2B5EF4-FFF2-40B4-BE49-F238E27FC236}">
                <a16:creationId xmlns:a16="http://schemas.microsoft.com/office/drawing/2014/main" id="{68427FB5-0833-665D-54F0-5D21AD21993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9047" y="1874300"/>
            <a:ext cx="3262313" cy="2779712"/>
          </a:xfrm>
        </p:spPr>
        <p:txBody>
          <a:bodyPr>
            <a:normAutofit/>
          </a:bodyPr>
          <a:lstStyle>
            <a:lvl1pPr marL="0">
              <a:spcBef>
                <a:spcPts val="200"/>
              </a:spcBef>
              <a:spcAft>
                <a:spcPts val="200"/>
              </a:spcAft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</a:lstStyle>
          <a:p>
            <a:pPr lvl="0"/>
            <a:r>
              <a:rPr lang="sl-SI" dirty="0" err="1"/>
              <a:t>Bullet</a:t>
            </a:r>
            <a:r>
              <a:rPr lang="sl-SI" dirty="0"/>
              <a:t> 1</a:t>
            </a:r>
          </a:p>
          <a:p>
            <a:pPr lvl="1"/>
            <a:r>
              <a:rPr lang="sl-SI" dirty="0" err="1"/>
              <a:t>Bullet</a:t>
            </a:r>
            <a:r>
              <a:rPr lang="sl-SI" dirty="0"/>
              <a:t> 2</a:t>
            </a:r>
          </a:p>
          <a:p>
            <a:pPr lvl="2"/>
            <a:r>
              <a:rPr lang="sl-SI" dirty="0" err="1"/>
              <a:t>Bullet</a:t>
            </a:r>
            <a:r>
              <a:rPr lang="sl-SI" dirty="0"/>
              <a:t> 3</a:t>
            </a:r>
          </a:p>
          <a:p>
            <a:pPr lvl="3"/>
            <a:endParaRPr lang="sl-SI" dirty="0"/>
          </a:p>
          <a:p>
            <a:pPr lvl="3"/>
            <a:endParaRPr lang="sl-SI" dirty="0"/>
          </a:p>
        </p:txBody>
      </p:sp>
      <p:sp>
        <p:nvSpPr>
          <p:cNvPr id="18" name="Označba mesta besedila 17">
            <a:extLst>
              <a:ext uri="{FF2B5EF4-FFF2-40B4-BE49-F238E27FC236}">
                <a16:creationId xmlns:a16="http://schemas.microsoft.com/office/drawing/2014/main" id="{28184B72-ECD7-120F-CB78-5EEEF13A8E6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9775" y="1409700"/>
            <a:ext cx="10515600" cy="29703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l-SI" dirty="0" err="1"/>
              <a:t>Subtitle</a:t>
            </a:r>
            <a:r>
              <a:rPr lang="sl-SI" dirty="0"/>
              <a:t> – </a:t>
            </a:r>
            <a:r>
              <a:rPr lang="sl-SI" dirty="0" err="1"/>
              <a:t>Sed</a:t>
            </a:r>
            <a:r>
              <a:rPr lang="sl-SI" dirty="0"/>
              <a:t> ut </a:t>
            </a:r>
            <a:r>
              <a:rPr lang="sl-SI" dirty="0" err="1"/>
              <a:t>perspiciatis</a:t>
            </a:r>
            <a:r>
              <a:rPr lang="sl-SI" dirty="0"/>
              <a:t> </a:t>
            </a:r>
            <a:r>
              <a:rPr lang="sl-SI" dirty="0" err="1"/>
              <a:t>unde</a:t>
            </a:r>
            <a:r>
              <a:rPr lang="sl-SI" dirty="0"/>
              <a:t> </a:t>
            </a:r>
            <a:r>
              <a:rPr lang="sl-SI" dirty="0" err="1"/>
              <a:t>omnis</a:t>
            </a:r>
            <a:r>
              <a:rPr lang="sl-SI" dirty="0"/>
              <a:t> iste </a:t>
            </a:r>
            <a:r>
              <a:rPr lang="sl-SI" dirty="0" err="1"/>
              <a:t>natus</a:t>
            </a:r>
            <a:endParaRPr lang="sl-SI" dirty="0"/>
          </a:p>
        </p:txBody>
      </p:sp>
      <p:sp>
        <p:nvSpPr>
          <p:cNvPr id="6" name="Označba mesta vsebine 2">
            <a:extLst>
              <a:ext uri="{FF2B5EF4-FFF2-40B4-BE49-F238E27FC236}">
                <a16:creationId xmlns:a16="http://schemas.microsoft.com/office/drawing/2014/main" id="{E1FC36B2-99D7-17CF-8BE5-C66353AA697E}"/>
              </a:ext>
            </a:extLst>
          </p:cNvPr>
          <p:cNvSpPr txBox="1">
            <a:spLocks/>
          </p:cNvSpPr>
          <p:nvPr userDrawn="1"/>
        </p:nvSpPr>
        <p:spPr>
          <a:xfrm>
            <a:off x="724829" y="5802170"/>
            <a:ext cx="7125630" cy="4125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Strategy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Adriatic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Ionian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Region</a:t>
            </a:r>
            <a:endParaRPr lang="sl-SI" sz="950" dirty="0">
              <a:solidFill>
                <a:srgbClr val="7173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l-SI" sz="1050" b="1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EUSAIR</a:t>
            </a:r>
            <a:endParaRPr lang="sl-SI" sz="1050" b="1" dirty="0">
              <a:solidFill>
                <a:srgbClr val="4E5661"/>
              </a:solidFill>
            </a:endParaRPr>
          </a:p>
        </p:txBody>
      </p:sp>
      <p:pic>
        <p:nvPicPr>
          <p:cNvPr id="5" name="Grafika 4">
            <a:extLst>
              <a:ext uri="{FF2B5EF4-FFF2-40B4-BE49-F238E27FC236}">
                <a16:creationId xmlns:a16="http://schemas.microsoft.com/office/drawing/2014/main" id="{E3780036-1660-5D20-0A88-CC5F0A9DBF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55590" y="1605776"/>
            <a:ext cx="2918957" cy="515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03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BB3E78-63CC-A6C9-DF47-BEF51AC9F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9047" y="691849"/>
            <a:ext cx="10515600" cy="484185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sl-SI" dirty="0" err="1"/>
              <a:t>Slide</a:t>
            </a:r>
            <a:r>
              <a:rPr lang="sl-SI" dirty="0"/>
              <a:t> title</a:t>
            </a:r>
          </a:p>
        </p:txBody>
      </p:sp>
      <p:sp>
        <p:nvSpPr>
          <p:cNvPr id="7" name="Označba mesta besedila 17">
            <a:extLst>
              <a:ext uri="{FF2B5EF4-FFF2-40B4-BE49-F238E27FC236}">
                <a16:creationId xmlns:a16="http://schemas.microsoft.com/office/drawing/2014/main" id="{8C257917-7684-052F-0C86-68BFFE8333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9775" y="1409700"/>
            <a:ext cx="10515600" cy="29703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l-SI" dirty="0" err="1"/>
              <a:t>Subtitle</a:t>
            </a:r>
            <a:r>
              <a:rPr lang="sl-SI" dirty="0"/>
              <a:t> – </a:t>
            </a:r>
            <a:r>
              <a:rPr lang="sl-SI" dirty="0" err="1"/>
              <a:t>Sed</a:t>
            </a:r>
            <a:r>
              <a:rPr lang="sl-SI" dirty="0"/>
              <a:t> ut </a:t>
            </a:r>
            <a:r>
              <a:rPr lang="sl-SI" dirty="0" err="1"/>
              <a:t>perspiciatis</a:t>
            </a:r>
            <a:r>
              <a:rPr lang="sl-SI" dirty="0"/>
              <a:t> </a:t>
            </a:r>
            <a:r>
              <a:rPr lang="sl-SI" dirty="0" err="1"/>
              <a:t>unde</a:t>
            </a:r>
            <a:r>
              <a:rPr lang="sl-SI" dirty="0"/>
              <a:t> </a:t>
            </a:r>
            <a:r>
              <a:rPr lang="sl-SI" dirty="0" err="1"/>
              <a:t>omnis</a:t>
            </a:r>
            <a:r>
              <a:rPr lang="sl-SI" dirty="0"/>
              <a:t> iste </a:t>
            </a:r>
            <a:r>
              <a:rPr lang="sl-SI" dirty="0" err="1"/>
              <a:t>natus</a:t>
            </a:r>
            <a:endParaRPr lang="sl-SI" dirty="0"/>
          </a:p>
        </p:txBody>
      </p:sp>
      <p:sp>
        <p:nvSpPr>
          <p:cNvPr id="9" name="Označba mesta besedila 8">
            <a:extLst>
              <a:ext uri="{FF2B5EF4-FFF2-40B4-BE49-F238E27FC236}">
                <a16:creationId xmlns:a16="http://schemas.microsoft.com/office/drawing/2014/main" id="{65C04E70-5AB0-3169-BCC6-3838EEC84AC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9775" y="1872868"/>
            <a:ext cx="10514872" cy="375675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</a:lstStyle>
          <a:p>
            <a:pPr algn="l"/>
            <a:r>
              <a:rPr lang="sl-SI" sz="1800" b="0" i="0" u="none" strike="noStrike" baseline="0" dirty="0" err="1">
                <a:latin typeface="OpenSans"/>
              </a:rPr>
              <a:t>Text</a:t>
            </a:r>
            <a:r>
              <a:rPr lang="sl-SI" sz="1800" b="0" i="0" u="none" strike="noStrike" baseline="0" dirty="0">
                <a:latin typeface="OpenSans"/>
              </a:rPr>
              <a:t> - Sit </a:t>
            </a:r>
            <a:r>
              <a:rPr lang="sl-SI" sz="1800" b="0" i="0" u="none" strike="noStrike" baseline="0" dirty="0" err="1">
                <a:latin typeface="OpenSans"/>
              </a:rPr>
              <a:t>voluptatem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accusantium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doloremque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laudantium</a:t>
            </a:r>
            <a:r>
              <a:rPr lang="sl-SI" sz="1800" b="0" i="0" u="none" strike="noStrike" baseline="0" dirty="0">
                <a:latin typeface="OpenSans"/>
              </a:rPr>
              <a:t>, </a:t>
            </a:r>
            <a:r>
              <a:rPr lang="sl-SI" sz="1800" b="0" i="0" u="none" strike="noStrike" baseline="0" dirty="0" err="1">
                <a:latin typeface="OpenSans"/>
              </a:rPr>
              <a:t>totam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rem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aperiam</a:t>
            </a:r>
            <a:r>
              <a:rPr lang="it-IT" sz="1800" b="0" i="0" u="none" strike="noStrike" baseline="0" dirty="0">
                <a:latin typeface="OpenSans"/>
              </a:rPr>
              <a:t>, </a:t>
            </a:r>
            <a:r>
              <a:rPr lang="it-IT" sz="1800" b="0" i="0" u="none" strike="noStrike" baseline="0" dirty="0" err="1">
                <a:latin typeface="OpenSans"/>
              </a:rPr>
              <a:t>eaque</a:t>
            </a:r>
            <a:r>
              <a:rPr lang="it-IT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ipsa</a:t>
            </a:r>
            <a:r>
              <a:rPr lang="it-IT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quae</a:t>
            </a:r>
            <a:r>
              <a:rPr lang="it-IT" sz="1800" b="0" i="0" u="none" strike="noStrike" baseline="0" dirty="0">
                <a:latin typeface="OpenSans"/>
              </a:rPr>
              <a:t> ab </a:t>
            </a:r>
            <a:r>
              <a:rPr lang="it-IT" sz="1800" b="0" i="0" u="none" strike="noStrike" baseline="0" dirty="0" err="1">
                <a:latin typeface="OpenSans"/>
              </a:rPr>
              <a:t>illo</a:t>
            </a:r>
            <a:r>
              <a:rPr lang="it-IT" sz="1800" b="0" i="0" u="none" strike="noStrike" baseline="0" dirty="0">
                <a:latin typeface="OpenSans"/>
              </a:rPr>
              <a:t> inventore </a:t>
            </a:r>
            <a:r>
              <a:rPr lang="it-IT" sz="1800" b="0" i="0" u="none" strike="noStrike" baseline="0" dirty="0" err="1">
                <a:latin typeface="OpenSans"/>
              </a:rPr>
              <a:t>veritatis</a:t>
            </a:r>
            <a:r>
              <a:rPr lang="it-IT" sz="1800" b="0" i="0" u="none" strike="noStrike" baseline="0" dirty="0">
                <a:latin typeface="OpenSans"/>
              </a:rPr>
              <a:t> et quasi </a:t>
            </a:r>
            <a:r>
              <a:rPr lang="it-IT" sz="1800" b="0" i="0" u="none" strike="noStrike" baseline="0" dirty="0" err="1">
                <a:latin typeface="OpenSans"/>
              </a:rPr>
              <a:t>architecto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beatae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vitae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dicta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sunt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explicabo</a:t>
            </a:r>
            <a:r>
              <a:rPr lang="sl-SI" sz="1800" b="0" i="0" u="none" strike="noStrike" baseline="0" dirty="0">
                <a:latin typeface="OpenSans"/>
              </a:rPr>
              <a:t>. Nemo enim </a:t>
            </a:r>
            <a:r>
              <a:rPr lang="sl-SI" sz="1800" b="0" i="0" u="none" strike="noStrike" baseline="0" dirty="0" err="1">
                <a:latin typeface="OpenSans"/>
              </a:rPr>
              <a:t>ipsam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voluptatem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quia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voluptas</a:t>
            </a:r>
            <a:r>
              <a:rPr lang="sl-SI" sz="1800" b="0" i="0" u="none" strike="noStrike" baseline="0" dirty="0">
                <a:latin typeface="OpenSans"/>
              </a:rPr>
              <a:t> sit </a:t>
            </a:r>
            <a:r>
              <a:rPr lang="sl-SI" sz="1800" b="0" i="0" u="none" strike="noStrike" baseline="0" dirty="0" err="1">
                <a:latin typeface="OpenSans"/>
              </a:rPr>
              <a:t>aspernatur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aut</a:t>
            </a:r>
            <a:r>
              <a:rPr lang="sl-SI" sz="1800" b="0" i="0" u="none" strike="noStrike" baseline="0" dirty="0">
                <a:latin typeface="OpenSans"/>
              </a:rPr>
              <a:t> odit </a:t>
            </a:r>
            <a:r>
              <a:rPr lang="sl-SI" sz="1800" b="0" i="0" u="none" strike="noStrike" baseline="0" dirty="0" err="1">
                <a:latin typeface="OpenSans"/>
              </a:rPr>
              <a:t>aut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fugit</a:t>
            </a:r>
            <a:r>
              <a:rPr lang="sl-SI" sz="1800" b="0" i="0" u="none" strike="noStrike" baseline="0" dirty="0">
                <a:latin typeface="OpenSans"/>
              </a:rPr>
              <a:t>, </a:t>
            </a:r>
            <a:r>
              <a:rPr lang="sl-SI" sz="1800" b="0" i="0" u="none" strike="noStrike" baseline="0" dirty="0" err="1">
                <a:latin typeface="OpenSans"/>
              </a:rPr>
              <a:t>sed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quia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consequuntur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sl-SI" sz="1800" b="0" i="0" u="none" strike="noStrike" baseline="0" dirty="0" err="1">
                <a:latin typeface="OpenSans"/>
              </a:rPr>
              <a:t>magni</a:t>
            </a:r>
            <a:r>
              <a:rPr lang="sl-SI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dolores</a:t>
            </a:r>
            <a:r>
              <a:rPr lang="it-IT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eos</a:t>
            </a:r>
            <a:r>
              <a:rPr lang="it-IT" sz="1800" b="0" i="0" u="none" strike="noStrike" baseline="0" dirty="0">
                <a:latin typeface="OpenSans"/>
              </a:rPr>
              <a:t> qui ratione </a:t>
            </a:r>
            <a:r>
              <a:rPr lang="it-IT" sz="1800" b="0" i="0" u="none" strike="noStrike" baseline="0" dirty="0" err="1">
                <a:latin typeface="OpenSans"/>
              </a:rPr>
              <a:t>voluptatem</a:t>
            </a:r>
            <a:r>
              <a:rPr lang="it-IT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sequi</a:t>
            </a:r>
            <a:r>
              <a:rPr lang="it-IT" sz="1800" b="0" i="0" u="none" strike="noStrike" baseline="0" dirty="0">
                <a:latin typeface="OpenSans"/>
              </a:rPr>
              <a:t> </a:t>
            </a:r>
            <a:r>
              <a:rPr lang="it-IT" sz="1800" b="0" i="0" u="none" strike="noStrike" baseline="0" dirty="0" err="1">
                <a:latin typeface="OpenSans"/>
              </a:rPr>
              <a:t>nesciunt</a:t>
            </a:r>
            <a:r>
              <a:rPr lang="it-IT" sz="1800" b="0" i="0" u="none" strike="noStrike" baseline="0" dirty="0">
                <a:latin typeface="OpenSans"/>
              </a:rPr>
              <a:t>.</a:t>
            </a:r>
            <a:endParaRPr lang="sl-SI" sz="1800" b="0" i="0" u="none" strike="noStrike" baseline="0" dirty="0">
              <a:latin typeface="OpenSans"/>
            </a:endParaRPr>
          </a:p>
          <a:p>
            <a:pPr algn="l"/>
            <a:endParaRPr lang="sl-SI" sz="1800" b="0" i="0" u="none" strike="noStrike" baseline="0" dirty="0">
              <a:latin typeface="OpenSans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3821CC-5539-1903-C8C5-341E0364C453}"/>
              </a:ext>
            </a:extLst>
          </p:cNvPr>
          <p:cNvSpPr txBox="1">
            <a:spLocks/>
          </p:cNvSpPr>
          <p:nvPr userDrawn="1"/>
        </p:nvSpPr>
        <p:spPr>
          <a:xfrm>
            <a:off x="724829" y="5802170"/>
            <a:ext cx="7125630" cy="4125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Strategy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Adriatic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Ionian</a:t>
            </a:r>
            <a:r>
              <a:rPr lang="sl-SI" sz="950" dirty="0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sl-SI" sz="950" dirty="0" err="1">
                <a:solidFill>
                  <a:srgbClr val="71737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Region</a:t>
            </a:r>
            <a:endParaRPr lang="sl-SI" sz="950" dirty="0">
              <a:solidFill>
                <a:srgbClr val="71737B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l-SI" sz="1050" b="1" dirty="0">
                <a:solidFill>
                  <a:srgbClr val="4E566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EUSAIR</a:t>
            </a:r>
            <a:endParaRPr lang="sl-SI" sz="1050" b="1" dirty="0">
              <a:solidFill>
                <a:srgbClr val="4E5661"/>
              </a:solidFill>
            </a:endParaRPr>
          </a:p>
        </p:txBody>
      </p:sp>
      <p:pic>
        <p:nvPicPr>
          <p:cNvPr id="4" name="Grafika 3">
            <a:extLst>
              <a:ext uri="{FF2B5EF4-FFF2-40B4-BE49-F238E27FC236}">
                <a16:creationId xmlns:a16="http://schemas.microsoft.com/office/drawing/2014/main" id="{D48D1D85-BCBA-6278-305E-9308F7E7BBB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55590" y="1605776"/>
            <a:ext cx="2918957" cy="515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00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stavitev po 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D9C172-E837-A7E1-9509-BFA3C271E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9FFB302-D44D-6E49-027A-35C22FCF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BA0BF6BA-63E0-52A7-0148-E6AFF260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285BDA6-B17C-D26E-CE64-BA256E965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568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avitev po m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18A4BD-F8B9-5AA2-03D4-36CDD343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4813FDD-9A7B-4FA5-73E7-41151165F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C5A5B92-3EE0-3EEB-898B-35CEE9C2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1703EAF-5131-B8E0-32B3-4F35AB33C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006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0BF3F1-92CD-E85D-B317-F39E995A9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7518709-D9BE-A730-313D-AF198D30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99A8C35-7533-4F68-5EDE-C4E77848F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F002253-B0F0-C165-5698-3D12E29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343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386BD2E-AE6E-611A-7F90-CCA2407AC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6D0793AE-D591-2E87-11BB-23E3F8AD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2E605A6-6953-B2AB-9E18-A2A0BFB0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624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09E2A480-EF67-7323-9E21-3EBB07DF2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B334BF1-73E6-D6F3-1D05-D70F50185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01C8F26-0DB0-1F05-7D52-054A58EE45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0A6A4-22AF-439F-B0A2-D5569A28358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2C67351-860E-A111-1FFF-5AD2F5FE0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54390F4-B6FD-77E5-1AB8-789BDA201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CBBF8-17C9-4FF8-A99A-1205D74934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823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49" r:id="rId2"/>
    <p:sldLayoutId id="2147483650" r:id="rId3"/>
    <p:sldLayoutId id="2147483652" r:id="rId4"/>
    <p:sldLayoutId id="2147483662" r:id="rId5"/>
    <p:sldLayoutId id="2147483661" r:id="rId6"/>
    <p:sldLayoutId id="2147483660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EB8BCA9C-7974-F44A-4801-169BC9D6B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03EE427-B5BB-6507-930A-8489338E9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CE9B18A-2218-5239-0B49-EE464C968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D6402-366D-4748-A9B7-AD6D91F4DF2F}" type="datetimeFigureOut">
              <a:rPr lang="sl-SI" smtClean="0"/>
              <a:t>12. 6. 2026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2A0AB47-1724-CAE5-12D1-0F03359306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98BFDCD-CCE7-28AA-042E-4AD5B7D68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87571-893A-408B-ABC0-37D994EB2A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4075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besedila 1">
            <a:extLst>
              <a:ext uri="{FF2B5EF4-FFF2-40B4-BE49-F238E27FC236}">
                <a16:creationId xmlns:a16="http://schemas.microsoft.com/office/drawing/2014/main" id="{4016FC5B-2021-98A5-4E8E-38B2FE923C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A4A8778-68DF-D653-6B6F-B661AD78E4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7180" y="3115807"/>
            <a:ext cx="3749675" cy="450069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6D4DA30-4ECB-3C48-6CE5-BEE5E14C1F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5249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3D2AC7-C521-E665-66BA-92FD3194A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7C2DEB7-410E-01BC-D4DB-6D7854A50D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A8341B6D-F22A-BAF2-0A97-A27F0CB9B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0984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slov 14">
            <a:extLst>
              <a:ext uri="{FF2B5EF4-FFF2-40B4-BE49-F238E27FC236}">
                <a16:creationId xmlns:a16="http://schemas.microsoft.com/office/drawing/2014/main" id="{D7D146DB-27D2-343B-F506-A8D95FCC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16" name="Označba mesta vsebine 15">
            <a:extLst>
              <a:ext uri="{FF2B5EF4-FFF2-40B4-BE49-F238E27FC236}">
                <a16:creationId xmlns:a16="http://schemas.microsoft.com/office/drawing/2014/main" id="{6DD77EB4-3502-CB96-C868-CD8BE36ADDE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Označba mesta vsebine 16">
            <a:extLst>
              <a:ext uri="{FF2B5EF4-FFF2-40B4-BE49-F238E27FC236}">
                <a16:creationId xmlns:a16="http://schemas.microsoft.com/office/drawing/2014/main" id="{E30F8646-732E-253D-12F3-CF79B2B9C0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" name="Označba mesta besedila 17">
            <a:extLst>
              <a:ext uri="{FF2B5EF4-FFF2-40B4-BE49-F238E27FC236}">
                <a16:creationId xmlns:a16="http://schemas.microsoft.com/office/drawing/2014/main" id="{99DA188A-7F09-DB26-65C1-B8144AC1E31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19" name="Označba mesta besedila 18">
            <a:extLst>
              <a:ext uri="{FF2B5EF4-FFF2-40B4-BE49-F238E27FC236}">
                <a16:creationId xmlns:a16="http://schemas.microsoft.com/office/drawing/2014/main" id="{30A6447A-5A10-1EB8-96B8-4E31C5FBD3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3065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98AA6343-9C15-72DC-9152-BDC4A1F0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24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ačrt po meri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F8641DB58B0C4CB2D9F7F2892B9419" ma:contentTypeVersion="9" ma:contentTypeDescription="Ustvari nov dokument." ma:contentTypeScope="" ma:versionID="754ea946f1aa71c24d0ef73cab79e1d1">
  <xsd:schema xmlns:xsd="http://www.w3.org/2001/XMLSchema" xmlns:xs="http://www.w3.org/2001/XMLSchema" xmlns:p="http://schemas.microsoft.com/office/2006/metadata/properties" xmlns:ns2="2f673fca-8e50-44ca-aa12-482e92daabea" targetNamespace="http://schemas.microsoft.com/office/2006/metadata/properties" ma:root="true" ma:fieldsID="542ce2261c4db6ce9cf3ff38ae0fcd3a" ns2:_="">
    <xsd:import namespace="2f673fca-8e50-44ca-aa12-482e92daab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673fca-8e50-44ca-aa12-482e92daab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8340C1-3206-4CA7-BD01-7226D9C427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2B7D95-EA49-4275-914D-90801437F31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2079F26-6DBE-4B39-80F6-9B8AE7164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673fca-8e50-44ca-aa12-482e92daab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OpenSans</vt:lpstr>
      <vt:lpstr>Officeova tema</vt:lpstr>
      <vt:lpstr>Načrt po meri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Cover Title</dc:title>
  <dc:creator>ana anderle</dc:creator>
  <cp:lastModifiedBy>Katja Čemažar</cp:lastModifiedBy>
  <cp:revision>22</cp:revision>
  <dcterms:created xsi:type="dcterms:W3CDTF">2025-10-15T19:30:48Z</dcterms:created>
  <dcterms:modified xsi:type="dcterms:W3CDTF">2026-06-12T11:13:28Z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0x01010033F8641DB58B0C4CB2D9F7F2892B9419</vt:lpwstr>
  </property>
</Properties>
</file>